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82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DAAF-E104-45FD-A2EA-112EC110CFC6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18459C-4A54-418D-9D27-11792CA4BB72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DAAF-E104-45FD-A2EA-112EC110CFC6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459C-4A54-418D-9D27-11792CA4BB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DAAF-E104-45FD-A2EA-112EC110CFC6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459C-4A54-418D-9D27-11792CA4BB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532DAAF-E104-45FD-A2EA-112EC110CFC6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D918459C-4A54-418D-9D27-11792CA4BB7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DAAF-E104-45FD-A2EA-112EC110CFC6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459C-4A54-418D-9D27-11792CA4BB7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DAAF-E104-45FD-A2EA-112EC110CFC6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459C-4A54-418D-9D27-11792CA4BB7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459C-4A54-418D-9D27-11792CA4BB7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DAAF-E104-45FD-A2EA-112EC110CFC6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DAAF-E104-45FD-A2EA-112EC110CFC6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459C-4A54-418D-9D27-11792CA4BB7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DAAF-E104-45FD-A2EA-112EC110CFC6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18459C-4A54-418D-9D27-11792CA4BB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532DAAF-E104-45FD-A2EA-112EC110CFC6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918459C-4A54-418D-9D27-11792CA4BB7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2DAAF-E104-45FD-A2EA-112EC110CFC6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18459C-4A54-418D-9D27-11792CA4BB7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532DAAF-E104-45FD-A2EA-112EC110CFC6}" type="datetimeFigureOut">
              <a:rPr lang="en-US" smtClean="0"/>
              <a:t>9/3/2021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D918459C-4A54-418D-9D27-11792CA4BB7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set of beliefs or a guiding principle or aims which guides ones action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PERFORMANCE CREED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 descr="PERFORMANCE CREED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43421"/>
            <a:ext cx="8153400" cy="5071240"/>
          </a:xfr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CREED LADDERS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</TotalTime>
  <Words>19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Paper</vt:lpstr>
      <vt:lpstr>PERFORMANCE CREED </vt:lpstr>
      <vt:lpstr>PERFORMANCE CREED LADDERS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CREED</dc:title>
  <dc:creator>KISHATE JOHNEE</dc:creator>
  <cp:lastModifiedBy>KISHATE JOHNEE</cp:lastModifiedBy>
  <cp:revision>2</cp:revision>
  <dcterms:created xsi:type="dcterms:W3CDTF">2021-09-04T07:35:40Z</dcterms:created>
  <dcterms:modified xsi:type="dcterms:W3CDTF">2021-09-04T07:43:53Z</dcterms:modified>
</cp:coreProperties>
</file>